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presProps" Target="presProps.xml"/>
  <Relationship Id="rId11" Type="http://schemas.openxmlformats.org/officeDocument/2006/relationships/viewProps" Target="viewProps.xml"/>
  <Relationship Id="rId12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423257205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11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22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33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44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55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66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77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41">
  <a:themeElements>
    <a:clrScheme name="Theme4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41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41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Slides>7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2024-12-15T05:35:32Z</dcterms:created>
  <dcterms:modified xsi:type="dcterms:W3CDTF">2024-12-15T05:35:32Z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